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60" r:id="rId5"/>
    <p:sldId id="261" r:id="rId6"/>
    <p:sldId id="266" r:id="rId7"/>
    <p:sldId id="268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Death By Choice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290"/>
            <a:ext cx="9144000" cy="6471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icture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1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0"/>
            <a:ext cx="4648200" cy="69691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icture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533400"/>
            <a:ext cx="9134991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1000"/>
            <a:ext cx="9137916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0"/>
            <a:ext cx="4572000" cy="68454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ictur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37916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76941"/>
            <a:ext cx="9144000" cy="61000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Death By Choice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By Choice</dc:title>
  <dc:creator>sonia</dc:creator>
  <cp:lastModifiedBy>sonia</cp:lastModifiedBy>
  <cp:revision>7</cp:revision>
  <dcterms:created xsi:type="dcterms:W3CDTF">2006-08-16T00:00:00Z</dcterms:created>
  <dcterms:modified xsi:type="dcterms:W3CDTF">2014-02-28T08:59:23Z</dcterms:modified>
</cp:coreProperties>
</file>